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1" d="100"/>
          <a:sy n="91" d="100"/>
        </p:scale>
        <p:origin x="-10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A5F5A1-9FF2-4482-B3F0-7964775C8EE1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3E4AEB-6AD9-446C-B252-2749D2718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642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3E4AEB-6AD9-446C-B252-2749D271871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373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8F398-C5D9-4619-A677-77D4BCA5C534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5E9E2-57C8-432C-8EF3-738D5D12C6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253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8F398-C5D9-4619-A677-77D4BCA5C534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5E9E2-57C8-432C-8EF3-738D5D12C6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155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8F398-C5D9-4619-A677-77D4BCA5C534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5E9E2-57C8-432C-8EF3-738D5D12C6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1846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8F398-C5D9-4619-A677-77D4BCA5C534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5E9E2-57C8-432C-8EF3-738D5D12C6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183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8F398-C5D9-4619-A677-77D4BCA5C534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5E9E2-57C8-432C-8EF3-738D5D12C6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260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8F398-C5D9-4619-A677-77D4BCA5C534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5E9E2-57C8-432C-8EF3-738D5D12C6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614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8F398-C5D9-4619-A677-77D4BCA5C534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5E9E2-57C8-432C-8EF3-738D5D12C6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5444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8F398-C5D9-4619-A677-77D4BCA5C534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5E9E2-57C8-432C-8EF3-738D5D12C6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553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8F398-C5D9-4619-A677-77D4BCA5C534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5E9E2-57C8-432C-8EF3-738D5D12C6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67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8F398-C5D9-4619-A677-77D4BCA5C534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5E9E2-57C8-432C-8EF3-738D5D12C6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930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8F398-C5D9-4619-A677-77D4BCA5C534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5E9E2-57C8-432C-8EF3-738D5D12C6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596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8F398-C5D9-4619-A677-77D4BCA5C534}" type="datetimeFigureOut">
              <a:rPr lang="ru-RU" smtClean="0"/>
              <a:t>29.10.2018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35E9E2-57C8-432C-8EF3-738D5D12C6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710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35831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Итоги республиканской и всероссийской олимпиад школьников 2017/2018 учебного года и перспективы развития олимпиадного движения в 2018/2019 учебном году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289" y="126637"/>
            <a:ext cx="1384711" cy="209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297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244" y="101798"/>
            <a:ext cx="1383912" cy="209110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n w="9525" cap="rnd" cmpd="sng" algn="ctr">
                  <a:solidFill>
                    <a:srgbClr val="558ED5"/>
                  </a:solidFill>
                  <a:prstDash val="solid"/>
                  <a:beve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n w="9525" cap="rnd" cmpd="sng" algn="ctr">
                  <a:solidFill>
                    <a:srgbClr val="558ED5"/>
                  </a:solidFill>
                  <a:prstDash val="solid"/>
                  <a:beve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ИТОГИ ЗАКЛЮЧИТЕЛЬНОГО ЭТАПА РЕСПУБЛИКАНСКИЙ ОЛИМПИАДЫ ШКОЛЬНИКОВ ДЛЯ 4-8 КЛАССОВ</a:t>
            </a: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ДИНАМИКА РЕЗУЛЬТАТИВНОСТИ МУНИЦИПАЛЬНЫХ ОБРАЗОВАНИЙ РЕСПУБЛИКИ ТАТАРСТАН  ПО УЧАСТИЮ ОБУЧАЮЩИХСЯ НА ЗАКЛЮЧИТЕЛЬНОМ ЭТАПЕ РЕСПУБЛИКАНСКОЙ ОЛИМПИАДЫ ШКОЛЬНИКОВ </a:t>
            </a:r>
            <a:b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4-8 КЛАССОВ ЗА 2016/2017 И 2017/2018 УЧЕБНЫЕ ГОДЫ</a:t>
            </a: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4289031"/>
              </p:ext>
            </p:extLst>
          </p:nvPr>
        </p:nvGraphicFramePr>
        <p:xfrm>
          <a:off x="557350" y="1690677"/>
          <a:ext cx="11129554" cy="4957786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4595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79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849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18499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12043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88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Городские округа и муниципальные районы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Победители и призеры 2017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Победители и призеры 2018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Динамика за 2 года призовых мест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49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Кировский-Московский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49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Советский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349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Нурлатский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49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Верхнеуслонский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49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Актанышский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349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Мамадышский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49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Азнакаевский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349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Заинский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349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Зеленодольский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349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Рыбно-</a:t>
                      </a:r>
                      <a:r>
                        <a:rPr lang="ru-RU" sz="14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Слободский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349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Чистопольский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349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Сабинский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-5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349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Елабужский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349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Нижнекамский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-22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349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Вахитовский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-Приволжский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164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-24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349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Бугульминский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-25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349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Набережные Челны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137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-31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958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667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588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-79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4092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84" y="110508"/>
            <a:ext cx="1383912" cy="209110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ИТОГИ ЗАКЛЮЧИТЕЛЬНОГО ЭТАПА РЕСПУБЛИКАНСКОЙ ОЛИМПИАДЫ ШКОЛЬНИКОВ ДЛЯ 4-11 КЛАССОВ</a:t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РЕЗУЛЬТАТИВНОСТИ  МУНИЦИПАЛЬНЫХ ОБРАЗОВАНИЙ РЕСПУБЛИКИ ТАТАРСТАН ПО УЧАСТИЮ ОБУЧАЮЩИХСЯ НА ЗАКЛЮЧИТЕЛЬНОМ ЭТАПЕ РЕСПУБЛИКАНСКОЙ ОЛИМПИАДЫ ШКОЛЬНИКОВ ДЛЯ 4-11 КЛАССОВ ЗА 2016/2017 И 2017/2018 УЧЕБНЫЕ ГОДЫ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8004186"/>
              </p:ext>
            </p:extLst>
          </p:nvPr>
        </p:nvGraphicFramePr>
        <p:xfrm>
          <a:off x="496388" y="1323712"/>
          <a:ext cx="10946675" cy="5398008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50845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6426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791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9549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39928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477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Городские округа и муниципальные районы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Победители и призеры 2017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Победители и призеры 2018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Динамика за 2 года призовых мест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36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Авиастроительный- Ново-Савиновский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36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Кукморский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36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Советский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36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Арский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36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Бавлинский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36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Балтасинский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236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Буинский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236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Вахитовский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-Приволжский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36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Верхнеуслонский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236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Атнинский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236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Пестречинский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236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Алексеевский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236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Высокогорский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236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Новошешминский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236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Кировский-Московский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-7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236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Мамадышский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-7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236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Агрызский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236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Бугульминский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236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Набережные Челны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-11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236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595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570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-25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1857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244" y="84382"/>
            <a:ext cx="1383912" cy="209110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ИТОГИ ЗАКЛЮЧИТЕЛЬНОГО ЭТАПА РЕСПУБЛИКАНСКОЙ ОЛИМПИАДЫ ШКОЛЬНИКОВ </a:t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АНГЛИЙСКОМУ ЯЗЫКУ, МАТЕМАТИКЕ, ФИЗИКЕ И ХИМИИ «ПУТЬ К ОЛИМПУ»</a:t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 МУНИЦИПАЛЬНЫХ ОБРАЗОВАНИЙ ПО УЧАСТИЮ ОБУЧАЮЩИХСЯ В ОЛИМПИАДЕ </a:t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«ПУТЬ К ОЛИМПУ» </a:t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485352"/>
              </p:ext>
            </p:extLst>
          </p:nvPr>
        </p:nvGraphicFramePr>
        <p:xfrm>
          <a:off x="566059" y="1358546"/>
          <a:ext cx="11129552" cy="5171451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564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165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4478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049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9355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0531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641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Городские округа и муниципальные районы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Приглашенные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Призеры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86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Чистопольский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86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Зеленодольский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86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Верхнеуслонский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0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Азнакаевский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0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Сабинский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30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Актанышский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76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Елабужский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30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Заинский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30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Сармановский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376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Бавлинский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376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Кукморский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376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Лениногорский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376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Мамадышский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30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Менделеевский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30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Нурлатский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376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Апастовский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376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Кайбицкий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376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Камско-Устьинский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376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Спасский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376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0481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244" y="145342"/>
            <a:ext cx="1383912" cy="209110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РЕЗУЛЬТАТИВНОСТИ МУНИЦИПАЛЬНЫХ ОБРАЗОВАНИЙ РЕСПУБЛИКИ ТАТАРСТАН ПО УЧАСТИЮ ОБУЧАЮЩИХСЯ НА РЕГИОНАЛЬНОМ ЭТАПЕ ВСЕРОССИЙСКОЙ ОЛИМПИАДЫ ШКОЛЬНИКОВ </a:t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2016/2017 И 2017/2018 УЧЕБНЫЕ ГОДЫ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2694624"/>
              </p:ext>
            </p:extLst>
          </p:nvPr>
        </p:nvGraphicFramePr>
        <p:xfrm>
          <a:off x="487680" y="1367251"/>
          <a:ext cx="11251473" cy="5152644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50285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251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7806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4286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20252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834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Городские округа и муниципальные районы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Победители и призеры 2017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Победители и призеры 2018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Динамика за 2 года призовых мест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5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Вахитовский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-Приволжский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204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265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5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Набережные Челны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118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134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5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Кировский-Московский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</a:t>
                      </a:r>
                      <a:endParaRPr lang="ru-RU" sz="1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5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Верхнеуслонский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5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Авиастроительный-Ново-Савиновский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15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Зеленодольский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5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Лаишевский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15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Альметьевский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15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Заинский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15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Камско-Устьинский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15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Нурлатский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15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Тюлячинский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15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Чистопольский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15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Бугульминский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15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Муслюмовский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15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Азнакаевский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-5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15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Лениногорский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-5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151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Нижнекамский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  <a:endParaRPr lang="ru-RU" sz="14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-7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1518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830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908</a:t>
                      </a:r>
                      <a:endParaRPr lang="ru-RU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4197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83912" cy="209110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09007"/>
            <a:ext cx="10515600" cy="1193074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ЗАКЛЮЧИТЕЛЬНОГО ЭТАПА ВСЕРОССИЙСКОЙ ОЛИМПИАДЫ ШКОЛЬНИКОВ</a:t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РЕЗУЛЬТАТИВНОСТИ МУНИЦИПАЛЬНЫХ ОБРАЗОВАНИЙ РЕСПУБЛИКИ ТАТАРСТАН ПО УЧАСТИЮ ОБУЧАЮЩИХСЯ НА ЗАКЛЮЧИТЕЛЬНОМ ЭТАПЕ ВСЕРОССИЙСКОЙ ОЛИМПИАДЫ ШКОЛЬНИКОВ </a:t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2016/2017 И 2017/2018 УЧЕБНЫЕ ГОДЫ</a:t>
            </a:r>
            <a:b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7840323"/>
              </p:ext>
            </p:extLst>
          </p:nvPr>
        </p:nvGraphicFramePr>
        <p:xfrm>
          <a:off x="522515" y="1084313"/>
          <a:ext cx="11242766" cy="5773687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6045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63271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3845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1299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5401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055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Городские округа и муниципальные районы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Победители и призеры 2017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Победители и призеры 2018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Динамика за 2 года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18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Бугульминский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 b="1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b="1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18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Вахитовский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-Приволжский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1200" b="1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b="1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618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Нижнекамский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618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Балтасинский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618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Аксубаевский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618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Альметьевский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618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Елабужский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618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Кукморский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618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Мензелинский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618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Сабинский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618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Черемшанский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618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Лениногорский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618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Высокогорский</a:t>
                      </a:r>
                      <a:endParaRPr lang="ru-RU" sz="12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endParaRPr lang="ru-RU" sz="12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618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Камско-</a:t>
                      </a:r>
                      <a:r>
                        <a:rPr lang="ru-RU" sz="1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Устьинский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endParaRPr lang="ru-RU" sz="12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618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Мамадышский</a:t>
                      </a:r>
                      <a:endParaRPr lang="ru-RU" sz="12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endParaRPr lang="ru-RU" sz="12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618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Набережные Челны</a:t>
                      </a:r>
                      <a:endParaRPr lang="ru-RU" sz="12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2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endParaRPr lang="ru-RU" sz="12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618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Пестречинский</a:t>
                      </a:r>
                      <a:endParaRPr lang="ru-RU" sz="12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endParaRPr lang="ru-RU" sz="12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618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Спасский</a:t>
                      </a:r>
                      <a:endParaRPr lang="ru-RU" sz="12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618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Тюлячинский</a:t>
                      </a:r>
                      <a:endParaRPr lang="ru-RU" sz="12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endParaRPr lang="ru-RU" sz="12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618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Авиастроительный-Ново-Савиновский</a:t>
                      </a:r>
                      <a:endParaRPr lang="ru-RU" sz="12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2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</a:t>
                      </a:r>
                      <a:endParaRPr lang="ru-RU" sz="12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618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Арский</a:t>
                      </a:r>
                      <a:endParaRPr lang="ru-RU" sz="12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</a:t>
                      </a:r>
                      <a:endParaRPr lang="ru-RU" sz="12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618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Верхнеуслонский</a:t>
                      </a:r>
                      <a:endParaRPr lang="ru-RU" sz="12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</a:t>
                      </a:r>
                      <a:endParaRPr lang="ru-RU" sz="12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1618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Кировский-Московский</a:t>
                      </a:r>
                      <a:endParaRPr lang="ru-RU" sz="12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2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1618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Чистопольский</a:t>
                      </a:r>
                      <a:endParaRPr lang="ru-RU" sz="12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1618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Советский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  <a:tr h="2064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Итого:</a:t>
                      </a:r>
                      <a:endParaRPr lang="ru-RU" sz="12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</a:t>
                      </a:r>
                      <a:endParaRPr lang="ru-RU" sz="12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139</a:t>
                      </a:r>
                      <a:endParaRPr lang="ru-RU" sz="12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6010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83912" cy="209110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84704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РЕЙТИНГ ПРЕДМЕТОВ ПО ЭФФЕКТИВНОСТИ УЧАСТИЯ ОБУЧАЮЩИХСЯ НА ЗАКЛЮЧИТЕЛЬНОМ ЭТАПЕ ВСЕРОССИЙСКОЙ ОЛИМПИАДЫ ШКОЛЬНИКОВ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8584953"/>
              </p:ext>
            </p:extLst>
          </p:nvPr>
        </p:nvGraphicFramePr>
        <p:xfrm>
          <a:off x="487679" y="1078738"/>
          <a:ext cx="11164388" cy="5369972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5496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3771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9579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1863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88621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27637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224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Приглашенные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Призовые места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Эффективность, в %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89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Технология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200" b="1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200" b="1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81,3</a:t>
                      </a:r>
                      <a:endParaRPr lang="ru-RU" sz="1200" b="1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89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Физическая культура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200" b="1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76,2</a:t>
                      </a:r>
                      <a:endParaRPr lang="ru-RU" sz="1200" b="1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89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Право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66,7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89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ОБЖ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66,7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89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Экология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200" b="1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200" b="1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65,2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589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Обществознание</a:t>
                      </a:r>
                      <a:endParaRPr lang="ru-RU" sz="1200" b="1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b="1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b="1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60,0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589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</a:t>
                      </a:r>
                      <a:endParaRPr lang="ru-RU" sz="1200" b="1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200" b="1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200" b="1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57,9</a:t>
                      </a:r>
                      <a:endParaRPr lang="ru-RU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589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589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89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589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Экономика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589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589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589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Биология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589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Искусство (МХК)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33,3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589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33,3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589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Немецкий язык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33,3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589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Астрономия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589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Английский язык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589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89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Французский язык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589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Испанский язык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1589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Китайский язык</a:t>
                      </a:r>
                      <a:endParaRPr lang="ru-RU" sz="12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1589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48,9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5401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9823" y="2394222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Спасибо за внимание!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031" y="215011"/>
            <a:ext cx="1575197" cy="2380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7163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872</Words>
  <Application>Microsoft Office PowerPoint</Application>
  <PresentationFormat>Произвольный</PresentationFormat>
  <Paragraphs>706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  Итоги республиканской и всероссийской олимпиад школьников 2017/2018 учебного года и перспективы развития олимпиадного движения в 2018/2019 учебном году</vt:lpstr>
      <vt:lpstr> ИТОГИ ЗАКЛЮЧИТЕЛЬНОГО ЭТАПА РЕСПУБЛИКАНСКИЙ ОЛИМПИАДЫ ШКОЛЬНИКОВ ДЛЯ 4-8 КЛАССОВ ДИНАМИКА РЕЗУЛЬТАТИВНОСТИ МУНИЦИПАЛЬНЫХ ОБРАЗОВАНИЙ РЕСПУБЛИКИ ТАТАРСТАН  ПО УЧАСТИЮ ОБУЧАЮЩИХСЯ НА ЗАКЛЮЧИТЕЛЬНОМ ЭТАПЕ РЕСПУБЛИКАНСКОЙ ОЛИМПИАДЫ ШКОЛЬНИКОВ  ДЛЯ 4-8 КЛАССОВ ЗА 2016/2017 И 2017/2018 УЧЕБНЫЕ ГОДЫ </vt:lpstr>
      <vt:lpstr>ИТОГИ ЗАКЛЮЧИТЕЛЬНОГО ЭТАПА РЕСПУБЛИКАНСКОЙ ОЛИМПИАДЫ ШКОЛЬНИКОВ ДЛЯ 4-11 КЛАССОВ ДИНАМИКА РЕЗУЛЬТАТИВНОСТИ  МУНИЦИПАЛЬНЫХ ОБРАЗОВАНИЙ РЕСПУБЛИКИ ТАТАРСТАН ПО УЧАСТИЮ ОБУЧАЮЩИХСЯ НА ЗАКЛЮЧИТЕЛЬНОМ ЭТАПЕ РЕСПУБЛИКАНСКОЙ ОЛИМПИАДЫ ШКОЛЬНИКОВ ДЛЯ 4-11 КЛАССОВ ЗА 2016/2017 И 2017/2018 УЧЕБНЫЕ ГОДЫ </vt:lpstr>
      <vt:lpstr>ИТОГИ ЗАКЛЮЧИТЕЛЬНОГО ЭТАПА РЕСПУБЛИКАНСКОЙ ОЛИМПИАДЫ ШКОЛЬНИКОВ  ПО АНГЛИЙСКОМУ ЯЗЫКУ, МАТЕМАТИКЕ, ФИЗИКЕ И ХИМИИ «ПУТЬ К ОЛИМПУ» РЕЗУЛЬТАТИВНОСТЬ МУНИЦИПАЛЬНЫХ ОБРАЗОВАНИЙ ПО УЧАСТИЮ ОБУЧАЮЩИХСЯ В ОЛИМПИАДЕ  «ПУТЬ К ОЛИМПУ»  </vt:lpstr>
      <vt:lpstr>ДИНАМИКА РЕЗУЛЬТАТИВНОСТИ МУНИЦИПАЛЬНЫХ ОБРАЗОВАНИЙ РЕСПУБЛИКИ ТАТАРСТАН ПО УЧАСТИЮ ОБУЧАЮЩИХСЯ НА РЕГИОНАЛЬНОМ ЭТАПЕ ВСЕРОССИЙСКОЙ ОЛИМПИАДЫ ШКОЛЬНИКОВ  ЗА 2016/2017 И 2017/2018 УЧЕБНЫЕ ГОДЫ</vt:lpstr>
      <vt:lpstr>РЕЗУЛЬТАТЫ ЗАКЛЮЧИТЕЛЬНОГО ЭТАПА ВСЕРОССИЙСКОЙ ОЛИМПИАДЫ ШКОЛЬНИКОВ ДИНАМИКА РЕЗУЛЬТАТИВНОСТИ МУНИЦИПАЛЬНЫХ ОБРАЗОВАНИЙ РЕСПУБЛИКИ ТАТАРСТАН ПО УЧАСТИЮ ОБУЧАЮЩИХСЯ НА ЗАКЛЮЧИТЕЛЬНОМ ЭТАПЕ ВСЕРОССИЙСКОЙ ОЛИМПИАДЫ ШКОЛЬНИКОВ  ЗА 2016/2017 И 2017/2018 УЧЕБНЫЕ ГОДЫ </vt:lpstr>
      <vt:lpstr>РЕЙТИНГ ПРЕДМЕТОВ ПО ЭФФЕКТИВНОСТИ УЧАСТИЯ ОБУЧАЮЩИХСЯ НА ЗАКЛЮЧИТЕЛЬНОМ ЭТАПЕ ВСЕРОССИЙСКОЙ ОЛИМПИАДЫ ШКОЛЬНИКОВ 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республиканской и всероссийской олимпиад школьников 2017/2018 учебного года и перспективы развития олимпиадного движения в 2018/2019 учебном году</dc:title>
  <dc:creator>Aliya</dc:creator>
  <cp:lastModifiedBy>User</cp:lastModifiedBy>
  <cp:revision>10</cp:revision>
  <dcterms:created xsi:type="dcterms:W3CDTF">2018-10-09T12:33:32Z</dcterms:created>
  <dcterms:modified xsi:type="dcterms:W3CDTF">2018-10-29T07:25:02Z</dcterms:modified>
</cp:coreProperties>
</file>